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0" r:id="rId5"/>
    <p:sldId id="264" r:id="rId6"/>
    <p:sldId id="266" r:id="rId7"/>
    <p:sldId id="265" r:id="rId8"/>
    <p:sldId id="267" r:id="rId9"/>
    <p:sldId id="271" r:id="rId10"/>
    <p:sldId id="270" r:id="rId11"/>
    <p:sldId id="268" r:id="rId12"/>
    <p:sldId id="258" r:id="rId13"/>
    <p:sldId id="259" r:id="rId14"/>
    <p:sldId id="269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22"/>
    <a:srgbClr val="FFFDF3"/>
    <a:srgbClr val="EEEFDF"/>
    <a:srgbClr val="EDF7FA"/>
    <a:srgbClr val="1C3A5E"/>
    <a:srgbClr val="54617F"/>
    <a:srgbClr val="FCFCFF"/>
    <a:srgbClr val="D5EE9D"/>
    <a:srgbClr val="FFC669"/>
    <a:srgbClr val="601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89354-382E-475C-8F87-5FF6F835B208}" v="51" dt="2025-08-03T12:57:35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da, R.E. (Renske)" userId="af2acb61-e739-4bdf-8c2e-d6f803fd300b" providerId="ADAL" clId="{43B89354-382E-475C-8F87-5FF6F835B208}"/>
    <pc:docChg chg="undo custSel addSld delSld modSld">
      <pc:chgData name="Weeda, R.E. (Renske)" userId="af2acb61-e739-4bdf-8c2e-d6f803fd300b" providerId="ADAL" clId="{43B89354-382E-475C-8F87-5FF6F835B208}" dt="2025-08-03T15:33:45.094" v="1582" actId="1035"/>
      <pc:docMkLst>
        <pc:docMk/>
      </pc:docMkLst>
      <pc:sldChg chg="del">
        <pc:chgData name="Weeda, R.E. (Renske)" userId="af2acb61-e739-4bdf-8c2e-d6f803fd300b" providerId="ADAL" clId="{43B89354-382E-475C-8F87-5FF6F835B208}" dt="2025-08-03T06:20:25.677" v="872" actId="47"/>
        <pc:sldMkLst>
          <pc:docMk/>
          <pc:sldMk cId="738882028" sldId="256"/>
        </pc:sldMkLst>
      </pc:sldChg>
      <pc:sldChg chg="del">
        <pc:chgData name="Weeda, R.E. (Renske)" userId="af2acb61-e739-4bdf-8c2e-d6f803fd300b" providerId="ADAL" clId="{43B89354-382E-475C-8F87-5FF6F835B208}" dt="2025-08-03T06:20:33.831" v="873" actId="47"/>
        <pc:sldMkLst>
          <pc:docMk/>
          <pc:sldMk cId="35739008" sldId="257"/>
        </pc:sldMkLst>
      </pc:sldChg>
      <pc:sldChg chg="modSp mod">
        <pc:chgData name="Weeda, R.E. (Renske)" userId="af2acb61-e739-4bdf-8c2e-d6f803fd300b" providerId="ADAL" clId="{43B89354-382E-475C-8F87-5FF6F835B208}" dt="2025-08-02T13:00:11.672" v="869" actId="6549"/>
        <pc:sldMkLst>
          <pc:docMk/>
          <pc:sldMk cId="1959219861" sldId="258"/>
        </pc:sldMkLst>
        <pc:spChg chg="mod">
          <ac:chgData name="Weeda, R.E. (Renske)" userId="af2acb61-e739-4bdf-8c2e-d6f803fd300b" providerId="ADAL" clId="{43B89354-382E-475C-8F87-5FF6F835B208}" dt="2025-08-02T13:00:11.672" v="869" actId="6549"/>
          <ac:spMkLst>
            <pc:docMk/>
            <pc:sldMk cId="1959219861" sldId="258"/>
            <ac:spMk id="6" creationId="{B58C6BE5-1B26-5818-15E0-50D4C3DABC92}"/>
          </ac:spMkLst>
        </pc:spChg>
      </pc:sldChg>
      <pc:sldChg chg="modSp mod">
        <pc:chgData name="Weeda, R.E. (Renske)" userId="af2acb61-e739-4bdf-8c2e-d6f803fd300b" providerId="ADAL" clId="{43B89354-382E-475C-8F87-5FF6F835B208}" dt="2025-08-02T13:00:47.801" v="871" actId="20577"/>
        <pc:sldMkLst>
          <pc:docMk/>
          <pc:sldMk cId="277326681" sldId="259"/>
        </pc:sldMkLst>
        <pc:spChg chg="mod">
          <ac:chgData name="Weeda, R.E. (Renske)" userId="af2acb61-e739-4bdf-8c2e-d6f803fd300b" providerId="ADAL" clId="{43B89354-382E-475C-8F87-5FF6F835B208}" dt="2025-08-02T13:00:47.801" v="871" actId="20577"/>
          <ac:spMkLst>
            <pc:docMk/>
            <pc:sldMk cId="277326681" sldId="259"/>
            <ac:spMk id="6" creationId="{00A5FDED-F73D-A3B7-3B54-34E6C34525F2}"/>
          </ac:spMkLst>
        </pc:spChg>
      </pc:sldChg>
      <pc:sldChg chg="addSp delSp modSp add mod">
        <pc:chgData name="Weeda, R.E. (Renske)" userId="af2acb61-e739-4bdf-8c2e-d6f803fd300b" providerId="ADAL" clId="{43B89354-382E-475C-8F87-5FF6F835B208}" dt="2025-08-01T08:25:13.734" v="296" actId="1038"/>
        <pc:sldMkLst>
          <pc:docMk/>
          <pc:sldMk cId="1274812761" sldId="264"/>
        </pc:sldMkLst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1" creationId="{9628D995-ACB7-DF82-A140-2FFDE4DA6CDC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2" creationId="{774F7CBB-2D5C-ECBF-4AD5-B043E0C4D5BE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3" creationId="{C3B94ECA-5E08-F7F7-5A11-7FB76BB06469}"/>
          </ac:spMkLst>
        </pc:spChg>
        <pc:spChg chg="add mod">
          <ac:chgData name="Weeda, R.E. (Renske)" userId="af2acb61-e739-4bdf-8c2e-d6f803fd300b" providerId="ADAL" clId="{43B89354-382E-475C-8F87-5FF6F835B208}" dt="2025-08-01T08:24:18.608" v="222" actId="1035"/>
          <ac:spMkLst>
            <pc:docMk/>
            <pc:sldMk cId="1274812761" sldId="264"/>
            <ac:spMk id="20" creationId="{178ECDF2-4B31-1E51-CFE4-4AF019AECED6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21" creationId="{AB6282AC-336D-C07A-320F-0DC67C0AB503}"/>
          </ac:spMkLst>
        </pc:spChg>
        <pc:picChg chg="add mod">
          <ac:chgData name="Weeda, R.E. (Renske)" userId="af2acb61-e739-4bdf-8c2e-d6f803fd300b" providerId="ADAL" clId="{43B89354-382E-475C-8F87-5FF6F835B208}" dt="2025-08-01T08:22:18.639" v="215" actId="1037"/>
          <ac:picMkLst>
            <pc:docMk/>
            <pc:sldMk cId="1274812761" sldId="264"/>
            <ac:picMk id="22" creationId="{207B15FC-03F3-B6C9-F0B0-8304F9298C00}"/>
          </ac:picMkLst>
        </pc:pic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4" creationId="{1B537A5D-277D-CBE0-726C-A61612AA47F1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8" creationId="{9C6CCFA7-7C47-9EAE-0E18-3DDC614EFDB9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3" creationId="{6691775C-E2D9-63C1-DAC0-520A9C3AA2D7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5" creationId="{0AA7E950-0141-BF19-78BA-52EEDB0809ED}"/>
          </ac:cxnSpMkLst>
        </pc:cxnChg>
        <pc:cxnChg chg="add mod">
          <ac:chgData name="Weeda, R.E. (Renske)" userId="af2acb61-e739-4bdf-8c2e-d6f803fd300b" providerId="ADAL" clId="{43B89354-382E-475C-8F87-5FF6F835B208}" dt="2025-08-01T08:25:13.734" v="296" actId="1038"/>
          <ac:cxnSpMkLst>
            <pc:docMk/>
            <pc:sldMk cId="1274812761" sldId="264"/>
            <ac:cxnSpMk id="27" creationId="{FA6C2ADC-6C72-320E-0BE9-122E134DEC3D}"/>
          </ac:cxnSpMkLst>
        </pc:cxnChg>
        <pc:cxnChg chg="add mod">
          <ac:chgData name="Weeda, R.E. (Renske)" userId="af2acb61-e739-4bdf-8c2e-d6f803fd300b" providerId="ADAL" clId="{43B89354-382E-475C-8F87-5FF6F835B208}" dt="2025-08-01T08:25:06.298" v="294" actId="1035"/>
          <ac:cxnSpMkLst>
            <pc:docMk/>
            <pc:sldMk cId="1274812761" sldId="264"/>
            <ac:cxnSpMk id="29" creationId="{E4551707-96CE-D2BF-24FF-5EB74AE2DB71}"/>
          </ac:cxnSpMkLst>
        </pc:cxnChg>
      </pc:sldChg>
      <pc:sldChg chg="delSp add mod">
        <pc:chgData name="Weeda, R.E. (Renske)" userId="af2acb61-e739-4bdf-8c2e-d6f803fd300b" providerId="ADAL" clId="{43B89354-382E-475C-8F87-5FF6F835B208}" dt="2025-08-01T08:23:58.871" v="219" actId="478"/>
        <pc:sldMkLst>
          <pc:docMk/>
          <pc:sldMk cId="3142898458" sldId="265"/>
        </pc:sldMkLst>
      </pc:sldChg>
      <pc:sldChg chg="addSp delSp modSp add mod">
        <pc:chgData name="Weeda, R.E. (Renske)" userId="af2acb61-e739-4bdf-8c2e-d6f803fd300b" providerId="ADAL" clId="{43B89354-382E-475C-8F87-5FF6F835B208}" dt="2025-08-01T10:19:22.638" v="763" actId="20577"/>
        <pc:sldMkLst>
          <pc:docMk/>
          <pc:sldMk cId="2138178134" sldId="266"/>
        </pc:sldMkLst>
        <pc:spChg chg="add mod ord">
          <ac:chgData name="Weeda, R.E. (Renske)" userId="af2acb61-e739-4bdf-8c2e-d6f803fd300b" providerId="ADAL" clId="{43B89354-382E-475C-8F87-5FF6F835B208}" dt="2025-08-01T10:19:22.638" v="763" actId="20577"/>
          <ac:spMkLst>
            <pc:docMk/>
            <pc:sldMk cId="2138178134" sldId="266"/>
            <ac:spMk id="2" creationId="{583E2842-FC06-D4AB-4DF2-005F6C0F5CBD}"/>
          </ac:spMkLst>
        </pc:spChg>
        <pc:spChg chg="add mod ord">
          <ac:chgData name="Weeda, R.E. (Renske)" userId="af2acb61-e739-4bdf-8c2e-d6f803fd300b" providerId="ADAL" clId="{43B89354-382E-475C-8F87-5FF6F835B208}" dt="2025-08-01T09:59:02.098" v="712" actId="14100"/>
          <ac:spMkLst>
            <pc:docMk/>
            <pc:sldMk cId="2138178134" sldId="266"/>
            <ac:spMk id="5" creationId="{A6BE60F6-9EE0-D90E-67A7-15089D5C65F1}"/>
          </ac:spMkLst>
        </pc:spChg>
        <pc:spChg chg="add mod ord">
          <ac:chgData name="Weeda, R.E. (Renske)" userId="af2acb61-e739-4bdf-8c2e-d6f803fd300b" providerId="ADAL" clId="{43B89354-382E-475C-8F87-5FF6F835B208}" dt="2025-08-01T09:59:20.445" v="716" actId="1076"/>
          <ac:spMkLst>
            <pc:docMk/>
            <pc:sldMk cId="2138178134" sldId="266"/>
            <ac:spMk id="6" creationId="{CF69175C-6568-B293-497E-C758D7685910}"/>
          </ac:spMkLst>
        </pc:spChg>
        <pc:spChg chg="add mod ord">
          <ac:chgData name="Weeda, R.E. (Renske)" userId="af2acb61-e739-4bdf-8c2e-d6f803fd300b" providerId="ADAL" clId="{43B89354-382E-475C-8F87-5FF6F835B208}" dt="2025-08-01T09:59:37.933" v="720" actId="14100"/>
          <ac:spMkLst>
            <pc:docMk/>
            <pc:sldMk cId="2138178134" sldId="266"/>
            <ac:spMk id="7" creationId="{9D3FE976-EE28-CC97-D79B-C393A1D72A44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1" creationId="{05241366-3CB8-CDC5-1D20-4469612AA1F1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2" creationId="{9CFD557A-45BC-099A-C24A-1EB0D80190AC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3" creationId="{374AA05F-82FD-5474-F7B7-22E65C9AF42C}"/>
          </ac:spMkLst>
        </pc:spChg>
        <pc:picChg chg="add mod">
          <ac:chgData name="Weeda, R.E. (Renske)" userId="af2acb61-e739-4bdf-8c2e-d6f803fd300b" providerId="ADAL" clId="{43B89354-382E-475C-8F87-5FF6F835B208}" dt="2025-08-01T10:00:15.843" v="741" actId="1038"/>
          <ac:picMkLst>
            <pc:docMk/>
            <pc:sldMk cId="2138178134" sldId="266"/>
            <ac:picMk id="24" creationId="{51002D38-FD74-60CF-EA26-9482E431129B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06:33:02.565" v="1269" actId="14100"/>
        <pc:sldMkLst>
          <pc:docMk/>
          <pc:sldMk cId="2961874458" sldId="267"/>
        </pc:sldMkLst>
        <pc:spChg chg="add mod">
          <ac:chgData name="Weeda, R.E. (Renske)" userId="af2acb61-e739-4bdf-8c2e-d6f803fd300b" providerId="ADAL" clId="{43B89354-382E-475C-8F87-5FF6F835B208}" dt="2025-08-03T06:25:30.116" v="897" actId="14100"/>
          <ac:spMkLst>
            <pc:docMk/>
            <pc:sldMk cId="2961874458" sldId="267"/>
            <ac:spMk id="6" creationId="{EE1A5DEC-3F28-9103-C434-20F415D6B733}"/>
          </ac:spMkLst>
        </pc:spChg>
        <pc:spChg chg="add mod">
          <ac:chgData name="Weeda, R.E. (Renske)" userId="af2acb61-e739-4bdf-8c2e-d6f803fd300b" providerId="ADAL" clId="{43B89354-382E-475C-8F87-5FF6F835B208}" dt="2025-08-03T06:28:30.409" v="963" actId="14100"/>
          <ac:spMkLst>
            <pc:docMk/>
            <pc:sldMk cId="2961874458" sldId="267"/>
            <ac:spMk id="7" creationId="{39E2B937-1AC6-ABDE-95A1-BE14382CD815}"/>
          </ac:spMkLst>
        </pc:spChg>
        <pc:spChg chg="add mod">
          <ac:chgData name="Weeda, R.E. (Renske)" userId="af2acb61-e739-4bdf-8c2e-d6f803fd300b" providerId="ADAL" clId="{43B89354-382E-475C-8F87-5FF6F835B208}" dt="2025-08-03T06:32:03.797" v="1189" actId="1035"/>
          <ac:spMkLst>
            <pc:docMk/>
            <pc:sldMk cId="2961874458" sldId="267"/>
            <ac:spMk id="25" creationId="{333F5A34-C8E1-2DDC-F9AD-A10700A41A67}"/>
          </ac:spMkLst>
        </pc:spChg>
        <pc:spChg chg="add mod">
          <ac:chgData name="Weeda, R.E. (Renske)" userId="af2acb61-e739-4bdf-8c2e-d6f803fd300b" providerId="ADAL" clId="{43B89354-382E-475C-8F87-5FF6F835B208}" dt="2025-08-03T06:32:45.883" v="1265" actId="1036"/>
          <ac:spMkLst>
            <pc:docMk/>
            <pc:sldMk cId="2961874458" sldId="267"/>
            <ac:spMk id="26" creationId="{7B7535CA-0A91-C06E-8CE8-2AD59C66D3B0}"/>
          </ac:spMkLst>
        </pc:spChg>
        <pc:spChg chg="add mod">
          <ac:chgData name="Weeda, R.E. (Renske)" userId="af2acb61-e739-4bdf-8c2e-d6f803fd300b" providerId="ADAL" clId="{43B89354-382E-475C-8F87-5FF6F835B208}" dt="2025-08-03T06:33:02.565" v="1269" actId="14100"/>
          <ac:spMkLst>
            <pc:docMk/>
            <pc:sldMk cId="2961874458" sldId="267"/>
            <ac:spMk id="27" creationId="{1458D21D-D42F-D69A-FBE2-E8DA6D03486F}"/>
          </ac:spMkLst>
        </pc:spChg>
        <pc:picChg chg="add del mod">
          <ac:chgData name="Weeda, R.E. (Renske)" userId="af2acb61-e739-4bdf-8c2e-d6f803fd300b" providerId="ADAL" clId="{43B89354-382E-475C-8F87-5FF6F835B208}" dt="2025-08-03T06:23:01.615" v="879" actId="478"/>
          <ac:picMkLst>
            <pc:docMk/>
            <pc:sldMk cId="2961874458" sldId="267"/>
            <ac:picMk id="3" creationId="{A3BDC82E-60A1-A77F-09BC-064BCBBD0CEA}"/>
          </ac:picMkLst>
        </pc:picChg>
        <pc:picChg chg="add mod">
          <ac:chgData name="Weeda, R.E. (Renske)" userId="af2acb61-e739-4bdf-8c2e-d6f803fd300b" providerId="ADAL" clId="{43B89354-382E-475C-8F87-5FF6F835B208}" dt="2025-08-03T06:32:27.947" v="1205" actId="1076"/>
          <ac:picMkLst>
            <pc:docMk/>
            <pc:sldMk cId="2961874458" sldId="267"/>
            <ac:picMk id="5" creationId="{7B78B6D0-B277-DCD2-4ED3-1E01F7F8294C}"/>
          </ac:picMkLst>
        </pc:picChg>
        <pc:picChg chg="add mod">
          <ac:chgData name="Weeda, R.E. (Renske)" userId="af2acb61-e739-4bdf-8c2e-d6f803fd300b" providerId="ADAL" clId="{43B89354-382E-475C-8F87-5FF6F835B208}" dt="2025-08-03T06:25:53.818" v="903" actId="1076"/>
          <ac:picMkLst>
            <pc:docMk/>
            <pc:sldMk cId="2961874458" sldId="267"/>
            <ac:picMk id="9" creationId="{9BD348BC-9C64-BD03-C1C3-DF9660D1BE44}"/>
          </ac:picMkLst>
        </pc:picChg>
        <pc:picChg chg="add del mod">
          <ac:chgData name="Weeda, R.E. (Renske)" userId="af2acb61-e739-4bdf-8c2e-d6f803fd300b" providerId="ADAL" clId="{43B89354-382E-475C-8F87-5FF6F835B208}" dt="2025-08-03T06:27:27.846" v="950" actId="22"/>
          <ac:picMkLst>
            <pc:docMk/>
            <pc:sldMk cId="2961874458" sldId="267"/>
            <ac:picMk id="11" creationId="{5547A390-BE82-D215-7DBF-CBD046E90AF9}"/>
          </ac:picMkLst>
        </pc:picChg>
        <pc:picChg chg="add mod">
          <ac:chgData name="Weeda, R.E. (Renske)" userId="af2acb61-e739-4bdf-8c2e-d6f803fd300b" providerId="ADAL" clId="{43B89354-382E-475C-8F87-5FF6F835B208}" dt="2025-08-03T06:27:24.016" v="943" actId="1076"/>
          <ac:picMkLst>
            <pc:docMk/>
            <pc:sldMk cId="2961874458" sldId="267"/>
            <ac:picMk id="12" creationId="{AA65A93F-2D15-FDCA-6F4A-3E9492F43BFA}"/>
          </ac:picMkLst>
        </pc:picChg>
        <pc:picChg chg="add mod">
          <ac:chgData name="Weeda, R.E. (Renske)" userId="af2acb61-e739-4bdf-8c2e-d6f803fd300b" providerId="ADAL" clId="{43B89354-382E-475C-8F87-5FF6F835B208}" dt="2025-08-03T06:27:20.657" v="936" actId="1076"/>
          <ac:picMkLst>
            <pc:docMk/>
            <pc:sldMk cId="2961874458" sldId="267"/>
            <ac:picMk id="13" creationId="{2A963EC7-5769-4814-AF19-B52A02CA6B78}"/>
          </ac:picMkLst>
        </pc:picChg>
        <pc:picChg chg="add del mod">
          <ac:chgData name="Weeda, R.E. (Renske)" userId="af2acb61-e739-4bdf-8c2e-d6f803fd300b" providerId="ADAL" clId="{43B89354-382E-475C-8F87-5FF6F835B208}" dt="2025-08-03T06:28:26.024" v="962" actId="478"/>
          <ac:picMkLst>
            <pc:docMk/>
            <pc:sldMk cId="2961874458" sldId="267"/>
            <ac:picMk id="15" creationId="{AA054E79-6D2F-14E3-A9E0-1F57BD17FABD}"/>
          </ac:picMkLst>
        </pc:picChg>
        <pc:picChg chg="add mod">
          <ac:chgData name="Weeda, R.E. (Renske)" userId="af2acb61-e739-4bdf-8c2e-d6f803fd300b" providerId="ADAL" clId="{43B89354-382E-475C-8F87-5FF6F835B208}" dt="2025-08-03T06:28:38.884" v="964"/>
          <ac:picMkLst>
            <pc:docMk/>
            <pc:sldMk cId="2961874458" sldId="267"/>
            <ac:picMk id="16" creationId="{BA471A9A-FC42-8896-CAC8-59519CA32EE1}"/>
          </ac:picMkLst>
        </pc:picChg>
        <pc:picChg chg="add mod">
          <ac:chgData name="Weeda, R.E. (Renske)" userId="af2acb61-e739-4bdf-8c2e-d6f803fd300b" providerId="ADAL" clId="{43B89354-382E-475C-8F87-5FF6F835B208}" dt="2025-08-03T06:28:41.758" v="965"/>
          <ac:picMkLst>
            <pc:docMk/>
            <pc:sldMk cId="2961874458" sldId="267"/>
            <ac:picMk id="17" creationId="{3AE165A0-EA92-DEF4-7F40-02E4D02A2E12}"/>
          </ac:picMkLst>
        </pc:picChg>
        <pc:picChg chg="add mod">
          <ac:chgData name="Weeda, R.E. (Renske)" userId="af2acb61-e739-4bdf-8c2e-d6f803fd300b" providerId="ADAL" clId="{43B89354-382E-475C-8F87-5FF6F835B208}" dt="2025-08-03T06:28:46.543" v="966"/>
          <ac:picMkLst>
            <pc:docMk/>
            <pc:sldMk cId="2961874458" sldId="267"/>
            <ac:picMk id="18" creationId="{54AB51DF-477B-F64A-4F94-A2725874380A}"/>
          </ac:picMkLst>
        </pc:picChg>
        <pc:picChg chg="add mod">
          <ac:chgData name="Weeda, R.E. (Renske)" userId="af2acb61-e739-4bdf-8c2e-d6f803fd300b" providerId="ADAL" clId="{43B89354-382E-475C-8F87-5FF6F835B208}" dt="2025-08-03T06:29:47.990" v="1015" actId="1037"/>
          <ac:picMkLst>
            <pc:docMk/>
            <pc:sldMk cId="2961874458" sldId="267"/>
            <ac:picMk id="20" creationId="{E7419AFA-04E6-280E-AC3F-ECEF7B344D78}"/>
          </ac:picMkLst>
        </pc:picChg>
        <pc:picChg chg="add mod">
          <ac:chgData name="Weeda, R.E. (Renske)" userId="af2acb61-e739-4bdf-8c2e-d6f803fd300b" providerId="ADAL" clId="{43B89354-382E-475C-8F87-5FF6F835B208}" dt="2025-08-03T06:29:39.255" v="1012" actId="1037"/>
          <ac:picMkLst>
            <pc:docMk/>
            <pc:sldMk cId="2961874458" sldId="267"/>
            <ac:picMk id="21" creationId="{2E923D91-09E5-226C-3BBA-2D2BF6530953}"/>
          </ac:picMkLst>
        </pc:picChg>
        <pc:picChg chg="add mod">
          <ac:chgData name="Weeda, R.E. (Renske)" userId="af2acb61-e739-4bdf-8c2e-d6f803fd300b" providerId="ADAL" clId="{43B89354-382E-475C-8F87-5FF6F835B208}" dt="2025-08-03T06:32:12.591" v="1200" actId="1038"/>
          <ac:picMkLst>
            <pc:docMk/>
            <pc:sldMk cId="2961874458" sldId="267"/>
            <ac:picMk id="23" creationId="{676E52F0-A975-1B8B-290F-B1E4665CA663}"/>
          </ac:picMkLst>
        </pc:picChg>
        <pc:picChg chg="add mod">
          <ac:chgData name="Weeda, R.E. (Renske)" userId="af2acb61-e739-4bdf-8c2e-d6f803fd300b" providerId="ADAL" clId="{43B89354-382E-475C-8F87-5FF6F835B208}" dt="2025-08-03T06:32:09.160" v="1195" actId="1037"/>
          <ac:picMkLst>
            <pc:docMk/>
            <pc:sldMk cId="2961874458" sldId="267"/>
            <ac:picMk id="24" creationId="{FBE2B986-4270-1AFE-1522-92E192B5CA00}"/>
          </ac:picMkLst>
        </pc:picChg>
      </pc:sldChg>
      <pc:sldChg chg="addSp new">
        <pc:chgData name="Weeda, R.E. (Renske)" userId="af2acb61-e739-4bdf-8c2e-d6f803fd300b" providerId="ADAL" clId="{43B89354-382E-475C-8F87-5FF6F835B208}" dt="2025-08-01T12:43:31.390" v="766"/>
        <pc:sldMkLst>
          <pc:docMk/>
          <pc:sldMk cId="3556647633" sldId="268"/>
        </pc:sldMkLst>
        <pc:picChg chg="add">
          <ac:chgData name="Weeda, R.E. (Renske)" userId="af2acb61-e739-4bdf-8c2e-d6f803fd300b" providerId="ADAL" clId="{43B89354-382E-475C-8F87-5FF6F835B208}" dt="2025-08-01T12:43:31.390" v="766"/>
          <ac:picMkLst>
            <pc:docMk/>
            <pc:sldMk cId="3556647633" sldId="268"/>
            <ac:picMk id="1026" creationId="{467F1DA1-6415-2377-1FE4-CDB396285DE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2T12:50:03.919" v="848" actId="1076"/>
        <pc:sldMkLst>
          <pc:docMk/>
          <pc:sldMk cId="138969359" sldId="269"/>
        </pc:sldMkLst>
        <pc:spChg chg="mod">
          <ac:chgData name="Weeda, R.E. (Renske)" userId="af2acb61-e739-4bdf-8c2e-d6f803fd300b" providerId="ADAL" clId="{43B89354-382E-475C-8F87-5FF6F835B208}" dt="2025-08-02T12:50:03.919" v="848" actId="1076"/>
          <ac:spMkLst>
            <pc:docMk/>
            <pc:sldMk cId="138969359" sldId="269"/>
            <ac:spMk id="2" creationId="{81CD140A-D243-0414-8B9A-C0304BA310CD}"/>
          </ac:spMkLst>
        </pc:spChg>
        <pc:spChg chg="del mod">
          <ac:chgData name="Weeda, R.E. (Renske)" userId="af2acb61-e739-4bdf-8c2e-d6f803fd300b" providerId="ADAL" clId="{43B89354-382E-475C-8F87-5FF6F835B208}" dt="2025-08-02T12:49:03.640" v="789" actId="478"/>
          <ac:spMkLst>
            <pc:docMk/>
            <pc:sldMk cId="138969359" sldId="269"/>
            <ac:spMk id="3" creationId="{E7FB2221-C494-4F44-1549-DE24C45E0A45}"/>
          </ac:spMkLst>
        </pc:spChg>
        <pc:spChg chg="del">
          <ac:chgData name="Weeda, R.E. (Renske)" userId="af2acb61-e739-4bdf-8c2e-d6f803fd300b" providerId="ADAL" clId="{43B89354-382E-475C-8F87-5FF6F835B208}" dt="2025-08-02T12:48:40.466" v="768" actId="478"/>
          <ac:spMkLst>
            <pc:docMk/>
            <pc:sldMk cId="138969359" sldId="269"/>
            <ac:spMk id="4" creationId="{41A66A31-488B-02B4-97A1-59AC8EDD13EE}"/>
          </ac:spMkLst>
        </pc:spChg>
        <pc:spChg chg="del">
          <ac:chgData name="Weeda, R.E. (Renske)" userId="af2acb61-e739-4bdf-8c2e-d6f803fd300b" providerId="ADAL" clId="{43B89354-382E-475C-8F87-5FF6F835B208}" dt="2025-08-02T12:48:43.304" v="769" actId="478"/>
          <ac:spMkLst>
            <pc:docMk/>
            <pc:sldMk cId="138969359" sldId="269"/>
            <ac:spMk id="5" creationId="{474B6673-9373-9B3B-FE82-C8B3EC14D22C}"/>
          </ac:spMkLst>
        </pc:spChg>
        <pc:spChg chg="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6" creationId="{2D8F751B-5FDD-F840-32EB-D17306F40750}"/>
          </ac:spMkLst>
        </pc:spChg>
        <pc:spChg chg="add 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9" creationId="{96D1FFF1-C5BA-A85B-86F0-FCEEFFF1F886}"/>
          </ac:spMkLst>
        </pc:sp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1" creationId="{411C53C6-7E8E-49AA-E708-EC133EA4608B}"/>
          </ac:cxnSpMkLst>
        </pc:cxn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3" creationId="{43B8CF24-6E00-0C3A-3498-AE7F646B4BBD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4" creationId="{AE453F70-BFB5-D02E-7C15-D41AAB262429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7" creationId="{992442D5-A7E9-AACF-3BD3-FAFBFFA934B7}"/>
          </ac:cxnSpMkLst>
        </pc:cxnChg>
      </pc:sldChg>
      <pc:sldChg chg="addSp modSp new mod">
        <pc:chgData name="Weeda, R.E. (Renske)" userId="af2acb61-e739-4bdf-8c2e-d6f803fd300b" providerId="ADAL" clId="{43B89354-382E-475C-8F87-5FF6F835B208}" dt="2025-08-03T07:13:20.840" v="1404" actId="1076"/>
        <pc:sldMkLst>
          <pc:docMk/>
          <pc:sldMk cId="171527366" sldId="270"/>
        </pc:sldMkLst>
        <pc:spChg chg="add mod">
          <ac:chgData name="Weeda, R.E. (Renske)" userId="af2acb61-e739-4bdf-8c2e-d6f803fd300b" providerId="ADAL" clId="{43B89354-382E-475C-8F87-5FF6F835B208}" dt="2025-08-03T07:11:34.787" v="1295" actId="255"/>
          <ac:spMkLst>
            <pc:docMk/>
            <pc:sldMk cId="171527366" sldId="270"/>
            <ac:spMk id="4" creationId="{05CBAC42-1C65-C7AD-F951-6093EBE663F7}"/>
          </ac:spMkLst>
        </pc:spChg>
        <pc:spChg chg="add mod">
          <ac:chgData name="Weeda, R.E. (Renske)" userId="af2acb61-e739-4bdf-8c2e-d6f803fd300b" providerId="ADAL" clId="{43B89354-382E-475C-8F87-5FF6F835B208}" dt="2025-08-03T07:11:50.761" v="1309" actId="1037"/>
          <ac:spMkLst>
            <pc:docMk/>
            <pc:sldMk cId="171527366" sldId="270"/>
            <ac:spMk id="5" creationId="{9F0524C2-58E7-53BE-FD3A-A05C1A3CDC7D}"/>
          </ac:spMkLst>
        </pc:spChg>
        <pc:spChg chg="add mod">
          <ac:chgData name="Weeda, R.E. (Renske)" userId="af2acb61-e739-4bdf-8c2e-d6f803fd300b" providerId="ADAL" clId="{43B89354-382E-475C-8F87-5FF6F835B208}" dt="2025-08-03T07:12:04.065" v="1327" actId="1038"/>
          <ac:spMkLst>
            <pc:docMk/>
            <pc:sldMk cId="171527366" sldId="270"/>
            <ac:spMk id="6" creationId="{873A33FF-E775-2B52-8E06-6AAF40700B0E}"/>
          </ac:spMkLst>
        </pc:spChg>
        <pc:spChg chg="add mod">
          <ac:chgData name="Weeda, R.E. (Renske)" userId="af2acb61-e739-4bdf-8c2e-d6f803fd300b" providerId="ADAL" clId="{43B89354-382E-475C-8F87-5FF6F835B208}" dt="2025-08-03T07:12:17.070" v="1336" actId="207"/>
          <ac:spMkLst>
            <pc:docMk/>
            <pc:sldMk cId="171527366" sldId="270"/>
            <ac:spMk id="7" creationId="{42100339-9763-9CA0-9CD0-BEDC96AAE959}"/>
          </ac:spMkLst>
        </pc:spChg>
        <pc:spChg chg="add mod">
          <ac:chgData name="Weeda, R.E. (Renske)" userId="af2acb61-e739-4bdf-8c2e-d6f803fd300b" providerId="ADAL" clId="{43B89354-382E-475C-8F87-5FF6F835B208}" dt="2025-08-03T07:12:50.847" v="1388" actId="1037"/>
          <ac:spMkLst>
            <pc:docMk/>
            <pc:sldMk cId="171527366" sldId="270"/>
            <ac:spMk id="9" creationId="{6CB5B075-E17F-1D37-E680-A700ACC62378}"/>
          </ac:spMkLst>
        </pc:spChg>
        <pc:spChg chg="add mod">
          <ac:chgData name="Weeda, R.E. (Renske)" userId="af2acb61-e739-4bdf-8c2e-d6f803fd300b" providerId="ADAL" clId="{43B89354-382E-475C-8F87-5FF6F835B208}" dt="2025-08-03T07:13:20.840" v="1404" actId="1076"/>
          <ac:spMkLst>
            <pc:docMk/>
            <pc:sldMk cId="171527366" sldId="270"/>
            <ac:spMk id="10" creationId="{4554ED73-EA87-142A-83E5-3F1218826774}"/>
          </ac:spMkLst>
        </pc:spChg>
        <pc:picChg chg="add mod">
          <ac:chgData name="Weeda, R.E. (Renske)" userId="af2acb61-e739-4bdf-8c2e-d6f803fd300b" providerId="ADAL" clId="{43B89354-382E-475C-8F87-5FF6F835B208}" dt="2025-08-03T07:09:18.721" v="1273" actId="962"/>
          <ac:picMkLst>
            <pc:docMk/>
            <pc:sldMk cId="171527366" sldId="270"/>
            <ac:picMk id="3" creationId="{A233BA3D-7B4C-4775-BA08-4B17BA1F06CD}"/>
          </ac:picMkLst>
        </pc:picChg>
        <pc:picChg chg="add mod">
          <ac:chgData name="Weeda, R.E. (Renske)" userId="af2acb61-e739-4bdf-8c2e-d6f803fd300b" providerId="ADAL" clId="{43B89354-382E-475C-8F87-5FF6F835B208}" dt="2025-08-03T07:12:23.177" v="1337"/>
          <ac:picMkLst>
            <pc:docMk/>
            <pc:sldMk cId="171527366" sldId="270"/>
            <ac:picMk id="8" creationId="{9F873639-8E2F-C7DF-73B6-9DAD1353C453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15:33:45.094" v="1582" actId="1035"/>
        <pc:sldMkLst>
          <pc:docMk/>
          <pc:sldMk cId="11582899" sldId="271"/>
        </pc:sldMkLst>
        <pc:spChg chg="add mod">
          <ac:chgData name="Weeda, R.E. (Renske)" userId="af2acb61-e739-4bdf-8c2e-d6f803fd300b" providerId="ADAL" clId="{43B89354-382E-475C-8F87-5FF6F835B208}" dt="2025-08-03T12:55:02.778" v="1488" actId="207"/>
          <ac:spMkLst>
            <pc:docMk/>
            <pc:sldMk cId="11582899" sldId="271"/>
            <ac:spMk id="4" creationId="{11A1A21C-D53B-78C7-580D-8380C88B51DB}"/>
          </ac:spMkLst>
        </pc:spChg>
        <pc:spChg chg="add mod">
          <ac:chgData name="Weeda, R.E. (Renske)" userId="af2acb61-e739-4bdf-8c2e-d6f803fd300b" providerId="ADAL" clId="{43B89354-382E-475C-8F87-5FF6F835B208}" dt="2025-08-03T15:33:45.094" v="1582" actId="1035"/>
          <ac:spMkLst>
            <pc:docMk/>
            <pc:sldMk cId="11582899" sldId="271"/>
            <ac:spMk id="20" creationId="{2E5CF765-70BD-AC1B-BD2B-85C481C457C6}"/>
          </ac:spMkLst>
        </pc:spChg>
        <pc:picChg chg="add mod">
          <ac:chgData name="Weeda, R.E. (Renske)" userId="af2acb61-e739-4bdf-8c2e-d6f803fd300b" providerId="ADAL" clId="{43B89354-382E-475C-8F87-5FF6F835B208}" dt="2025-08-03T12:50:57.579" v="1408" actId="962"/>
          <ac:picMkLst>
            <pc:docMk/>
            <pc:sldMk cId="11582899" sldId="271"/>
            <ac:picMk id="3" creationId="{FACEEFA5-901D-C710-38A1-3FF338E7B30C}"/>
          </ac:picMkLst>
        </pc:picChg>
        <pc:picChg chg="add mod">
          <ac:chgData name="Weeda, R.E. (Renske)" userId="af2acb61-e739-4bdf-8c2e-d6f803fd300b" providerId="ADAL" clId="{43B89354-382E-475C-8F87-5FF6F835B208}" dt="2025-08-03T12:55:20.071" v="1489" actId="931"/>
          <ac:picMkLst>
            <pc:docMk/>
            <pc:sldMk cId="11582899" sldId="271"/>
            <ac:picMk id="6" creationId="{4695C6FC-7AFA-A2F5-BF1D-738342F567CE}"/>
          </ac:picMkLst>
        </pc:picChg>
        <pc:picChg chg="add del mod">
          <ac:chgData name="Weeda, R.E. (Renske)" userId="af2acb61-e739-4bdf-8c2e-d6f803fd300b" providerId="ADAL" clId="{43B89354-382E-475C-8F87-5FF6F835B208}" dt="2025-08-03T12:56:23.329" v="1496" actId="478"/>
          <ac:picMkLst>
            <pc:docMk/>
            <pc:sldMk cId="11582899" sldId="271"/>
            <ac:picMk id="8" creationId="{4B6EF256-F6BE-4B3C-8BD8-A30A5CC49A88}"/>
          </ac:picMkLst>
        </pc:picChg>
        <pc:picChg chg="add del mod">
          <ac:chgData name="Weeda, R.E. (Renske)" userId="af2acb61-e739-4bdf-8c2e-d6f803fd300b" providerId="ADAL" clId="{43B89354-382E-475C-8F87-5FF6F835B208}" dt="2025-08-03T12:56:20.924" v="1495" actId="478"/>
          <ac:picMkLst>
            <pc:docMk/>
            <pc:sldMk cId="11582899" sldId="271"/>
            <ac:picMk id="10" creationId="{A0B538E6-7108-D91B-63F7-0AEB6A6B3CD6}"/>
          </ac:picMkLst>
        </pc:picChg>
        <pc:picChg chg="add mod">
          <ac:chgData name="Weeda, R.E. (Renske)" userId="af2acb61-e739-4bdf-8c2e-d6f803fd300b" providerId="ADAL" clId="{43B89354-382E-475C-8F87-5FF6F835B208}" dt="2025-08-03T12:56:37.653" v="1498" actId="1076"/>
          <ac:picMkLst>
            <pc:docMk/>
            <pc:sldMk cId="11582899" sldId="271"/>
            <ac:picMk id="12" creationId="{F29D791E-B249-0D21-4F2C-17BEFF2F794E}"/>
          </ac:picMkLst>
        </pc:picChg>
        <pc:picChg chg="add mod">
          <ac:chgData name="Weeda, R.E. (Renske)" userId="af2acb61-e739-4bdf-8c2e-d6f803fd300b" providerId="ADAL" clId="{43B89354-382E-475C-8F87-5FF6F835B208}" dt="2025-08-03T12:56:50.057" v="1500" actId="1076"/>
          <ac:picMkLst>
            <pc:docMk/>
            <pc:sldMk cId="11582899" sldId="271"/>
            <ac:picMk id="14" creationId="{26045574-8857-1F22-4989-E08B4B4D68F9}"/>
          </ac:picMkLst>
        </pc:picChg>
        <pc:picChg chg="add mod">
          <ac:chgData name="Weeda, R.E. (Renske)" userId="af2acb61-e739-4bdf-8c2e-d6f803fd300b" providerId="ADAL" clId="{43B89354-382E-475C-8F87-5FF6F835B208}" dt="2025-08-03T12:57:13.584" v="1504" actId="1076"/>
          <ac:picMkLst>
            <pc:docMk/>
            <pc:sldMk cId="11582899" sldId="271"/>
            <ac:picMk id="16" creationId="{3D70E477-B92E-3FBF-722D-3A65B1EC683E}"/>
          </ac:picMkLst>
        </pc:picChg>
        <pc:picChg chg="add del">
          <ac:chgData name="Weeda, R.E. (Renske)" userId="af2acb61-e739-4bdf-8c2e-d6f803fd300b" providerId="ADAL" clId="{43B89354-382E-475C-8F87-5FF6F835B208}" dt="2025-08-03T12:57:17.024" v="1506" actId="478"/>
          <ac:picMkLst>
            <pc:docMk/>
            <pc:sldMk cId="11582899" sldId="271"/>
            <ac:picMk id="18" creationId="{7BF73A1D-2E56-5B2A-494C-837FFE90806C}"/>
          </ac:picMkLst>
        </pc:picChg>
        <pc:picChg chg="add mod">
          <ac:chgData name="Weeda, R.E. (Renske)" userId="af2acb61-e739-4bdf-8c2e-d6f803fd300b" providerId="ADAL" clId="{43B89354-382E-475C-8F87-5FF6F835B208}" dt="2025-08-03T12:57:25.790" v="1508" actId="1076"/>
          <ac:picMkLst>
            <pc:docMk/>
            <pc:sldMk cId="11582899" sldId="271"/>
            <ac:picMk id="19" creationId="{2108ABA3-921E-CC1B-F8F5-074EFA2807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6CE3-8D24-4F64-8588-3944D5100DD6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1783E-B92E-41E7-A2A8-9784DEBEDD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27520-6A92-113B-199E-72033949F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CC6C11-331E-B33F-47BB-FB4876AF2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89907-014B-7E91-B4F4-6520060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CC182-4B67-9B36-4558-7A5BC939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ABDDD-F45B-940B-E68A-9104C709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AC7B-B55D-64BA-CC11-B95482BF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B8496F4-BD08-7982-FA18-860E9B733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1EC92-DD1A-34C0-2D32-F6784E8F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B508D-047E-7A6E-EEE0-F26D527E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3F87FF-251E-5C59-72B3-50B268D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197392F-C4E9-C6F6-5ABE-0DDF716DD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8A9776-7D07-3882-01A6-B21FE70C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D732CF-2C38-1426-4FE2-2ADF981C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3E3C2-F9E2-0E3E-40E3-FFCCAD83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095BB3-94DB-9BFC-2625-B9B12231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3147B-6EA8-E985-23C6-7A9E7EFE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593ED0-7495-CAA9-3ADA-AD659B1C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E4A26-22F4-48EC-BCF6-73317307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B1841F-62D3-400C-6718-2DC0C358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0768E1-CE9D-82AC-E2D8-5B1ADE0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BCBA-F1E1-A019-AE2D-A5DA98E8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785B8-966A-531C-F033-35F2001D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B5A9C-A128-8624-CD6F-4BD8AB6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14459C-F02E-B5D3-1BE0-52720E12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6D634C-CEC8-76AB-4D87-A9B71CD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6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44085-2947-C136-F4FE-C7F0CC5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8FE471-4B46-8CC1-894F-B61EB1CAE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1BD6B21-6606-9EA3-E843-ADAD285C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35F2EF8-49A7-BCC7-B645-195CA0BC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B30DD9-CD1A-C9FC-CE15-CEF726B9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7DC6AF-F18B-D7EF-10B2-4C542F4C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27F2C-49D2-75C1-ED56-F8650DAF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778894-F552-B896-5392-B08F84A58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C6A5EB-B090-F5B0-91FB-4587E3783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E727F37-E2A6-65FF-D2E3-993620DA9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C26B41-9C90-00B1-012C-149FBD556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F0695A-41C5-7EDA-9303-0BD1150B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DAF794-BDFD-4F38-85FF-A0AEAC8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7991DF-1554-791D-32B7-331BA104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844C-51EF-328F-1F33-3D583D46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E4C81A-D6A3-31DC-17E5-B3C64FAB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06350-C1DF-2AD3-7CA1-2F1EE02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F3CE5C-2C47-8B7E-D6EC-63B41F76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53690B-0A04-00E4-9B88-248170E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FB1CD2-5FF8-486E-C6DF-D3D5E43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6E67-E437-2D52-CAE1-C902C27F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C59CF-8DB3-BFF8-625A-54F3F8BF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87E74-7A50-CE0A-3B3C-BD1D2E5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E6935-DF55-5616-7826-006B29E8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1ACAEA-5BE3-793D-0347-156CDD79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04D9110-C13C-55CC-C99F-B2241095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38AC23-A4DA-4CDC-D716-3771F8CC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CA62E-2A83-DC7E-F151-3DC152F4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6E70A4D-503A-BF4C-2470-BC3539ED9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363F9C-F381-F89F-FDE9-AEA7421D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ED06F-DB81-4763-D1B3-13EB2142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8E7C8B-5380-8CC2-DF2F-3BD922B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6737B5-A4AF-2880-C501-EFF8E38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0B613E-12AB-0F29-A32F-B7276A3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59E02D-86F3-3CCE-F15B-01695C3D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0BA00A-DE00-3BA4-D59E-05A6427D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0B10-5B90-41E6-AE0C-664E7DC64004}" type="datetimeFigureOut">
              <a:rPr lang="en-US" smtClean="0"/>
              <a:t>03-Aug-25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A7DFA3-FC36-4157-46F8-6B11493F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2B0585-912F-43E2-831F-14E83CBD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5463B73-A057-ECEE-3992-1F7E044C592E}"/>
              </a:ext>
            </a:extLst>
          </p:cNvPr>
          <p:cNvSpPr/>
          <p:nvPr/>
        </p:nvSpPr>
        <p:spPr>
          <a:xfrm>
            <a:off x="6096000" y="920579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Software: Toepassingenlaag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1A79F7A-9077-D9C3-0A33-B7ED0C77CE53}"/>
              </a:ext>
            </a:extLst>
          </p:cNvPr>
          <p:cNvSpPr/>
          <p:nvPr/>
        </p:nvSpPr>
        <p:spPr>
          <a:xfrm>
            <a:off x="6096000" y="2203623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Software: Logische laag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F2D7F6-14DC-8015-A5E1-BCF290D85922}"/>
              </a:ext>
            </a:extLst>
          </p:cNvPr>
          <p:cNvSpPr/>
          <p:nvPr/>
        </p:nvSpPr>
        <p:spPr>
          <a:xfrm>
            <a:off x="6096000" y="3486667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Hardware: Fysieke laag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A800001-C77F-3273-DD56-49B7D04CF32C}"/>
              </a:ext>
            </a:extLst>
          </p:cNvPr>
          <p:cNvCxnSpPr>
            <a:cxnSpLocks/>
          </p:cNvCxnSpPr>
          <p:nvPr/>
        </p:nvCxnSpPr>
        <p:spPr>
          <a:xfrm flipV="1">
            <a:off x="8822726" y="1581665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710AE8-4E5A-3C96-DA95-F1477DC7582C}"/>
              </a:ext>
            </a:extLst>
          </p:cNvPr>
          <p:cNvCxnSpPr>
            <a:cxnSpLocks/>
          </p:cNvCxnSpPr>
          <p:nvPr/>
        </p:nvCxnSpPr>
        <p:spPr>
          <a:xfrm flipV="1">
            <a:off x="8828908" y="2864709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4D76CAC-FD08-C320-4BB5-D1030583B745}"/>
              </a:ext>
            </a:extLst>
          </p:cNvPr>
          <p:cNvCxnSpPr>
            <a:cxnSpLocks/>
          </p:cNvCxnSpPr>
          <p:nvPr/>
        </p:nvCxnSpPr>
        <p:spPr>
          <a:xfrm>
            <a:off x="7902136" y="2864709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0AD06ED-2A78-9E2D-5A35-2CA8CB489C75}"/>
              </a:ext>
            </a:extLst>
          </p:cNvPr>
          <p:cNvCxnSpPr>
            <a:cxnSpLocks/>
          </p:cNvCxnSpPr>
          <p:nvPr/>
        </p:nvCxnSpPr>
        <p:spPr>
          <a:xfrm>
            <a:off x="7902136" y="1581665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D44DF1B-09D5-8645-5DB0-F11DFF57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0" y="123567"/>
            <a:ext cx="2349842" cy="29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5AA7-3CA2-3A56-3DB1-F8A0828E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037FB-54D0-EFB5-B494-8A2A2A08A9A2}"/>
              </a:ext>
            </a:extLst>
          </p:cNvPr>
          <p:cNvSpPr/>
          <p:nvPr/>
        </p:nvSpPr>
        <p:spPr>
          <a:xfrm>
            <a:off x="3396135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89DB66-4648-B763-01E0-67472FFDA1A2}"/>
              </a:ext>
            </a:extLst>
          </p:cNvPr>
          <p:cNvSpPr/>
          <p:nvPr/>
        </p:nvSpPr>
        <p:spPr>
          <a:xfrm>
            <a:off x="3853335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6A3FF-C3D3-0D05-8214-7DC9029F25D6}"/>
              </a:ext>
            </a:extLst>
          </p:cNvPr>
          <p:cNvSpPr/>
          <p:nvPr/>
        </p:nvSpPr>
        <p:spPr>
          <a:xfrm>
            <a:off x="4036215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F9EE1-6A0D-A51B-A502-514F5AD47C53}"/>
              </a:ext>
            </a:extLst>
          </p:cNvPr>
          <p:cNvSpPr/>
          <p:nvPr/>
        </p:nvSpPr>
        <p:spPr>
          <a:xfrm>
            <a:off x="4036215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5FDED-F73D-A3B7-3B54-34E6C34525F2}"/>
              </a:ext>
            </a:extLst>
          </p:cNvPr>
          <p:cNvSpPr/>
          <p:nvPr/>
        </p:nvSpPr>
        <p:spPr>
          <a:xfrm>
            <a:off x="4224411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57CC3-C191-AF13-4E64-ED426E50A26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DAFE1-A1DB-38B0-7FFA-620F2F000A6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EED0F22-0773-03BB-2B1D-A02DA1C4FF0F}"/>
              </a:ext>
            </a:extLst>
          </p:cNvPr>
          <p:cNvCxnSpPr>
            <a:cxnSpLocks/>
          </p:cNvCxnSpPr>
          <p:nvPr/>
        </p:nvCxnSpPr>
        <p:spPr>
          <a:xfrm>
            <a:off x="5894520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C55639A-683D-3631-2344-F5754E11F610}"/>
              </a:ext>
            </a:extLst>
          </p:cNvPr>
          <p:cNvCxnSpPr>
            <a:cxnSpLocks/>
          </p:cNvCxnSpPr>
          <p:nvPr/>
        </p:nvCxnSpPr>
        <p:spPr>
          <a:xfrm>
            <a:off x="6265416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C679A6C-F512-98F2-6D58-E090D6FD788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6A3B7C5-2B91-6CDC-966E-275346537DF3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882535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2745CA9-DD13-96FB-BE5C-4FC769F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F09F06D-CF80-5475-40DB-BFC40D1C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0B506FA-30A2-F85D-E693-3D97D9D4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25E0E98-1C26-21B5-1262-862E9B5B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86E2B002-3765-5355-7990-25CF8D3D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6605A67-5034-6A14-FA3A-9D188C099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D3A60335-2E25-7296-BBB7-744CBC03C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6BF5D0DF-C95D-DFFF-A2B6-DC1BB60EC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33298609-4FA3-EE86-86B8-7B4F526C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3C932-1492-92EB-A0FA-6B1BD3C7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CD140A-D243-0414-8B9A-C0304BA310CD}"/>
              </a:ext>
            </a:extLst>
          </p:cNvPr>
          <p:cNvSpPr/>
          <p:nvPr/>
        </p:nvSpPr>
        <p:spPr>
          <a:xfrm>
            <a:off x="3493001" y="1164832"/>
            <a:ext cx="5205998" cy="2683213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F751B-5FDD-F840-32EB-D17306F40750}"/>
              </a:ext>
            </a:extLst>
          </p:cNvPr>
          <p:cNvSpPr/>
          <p:nvPr/>
        </p:nvSpPr>
        <p:spPr>
          <a:xfrm>
            <a:off x="4224411" y="2744023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0E4066-B9C5-86E3-EBD0-1C184FBE6FE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1576F-FF4B-72B6-6083-FB895639D39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1C53C6-7E8E-49AA-E708-EC133EA4608B}"/>
              </a:ext>
            </a:extLst>
          </p:cNvPr>
          <p:cNvCxnSpPr>
            <a:cxnSpLocks/>
          </p:cNvCxnSpPr>
          <p:nvPr/>
        </p:nvCxnSpPr>
        <p:spPr>
          <a:xfrm>
            <a:off x="5894520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3B8CF24-6E00-0C3A-3498-AE7F646B4BBD}"/>
              </a:ext>
            </a:extLst>
          </p:cNvPr>
          <p:cNvCxnSpPr>
            <a:cxnSpLocks/>
          </p:cNvCxnSpPr>
          <p:nvPr/>
        </p:nvCxnSpPr>
        <p:spPr>
          <a:xfrm>
            <a:off x="6265416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E453F70-BFB5-D02E-7C15-D41AAB26242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729152" cy="10516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92442D5-A7E9-AACF-3BD3-FAFBFFA934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698999" y="2506439"/>
            <a:ext cx="763287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ABC8A00-B8C7-C0C2-BE18-CD42A708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2084AE2-5F51-4472-70D7-D561BDB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EC49753-097B-1808-AA8C-16F57BDA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360559A8-380F-F4E8-255D-3153F6A6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B5AE143C-B572-9DD2-F34A-A2391101A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6F255AB5-3800-4018-457F-B5DFE375C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A22EA4C-AB60-F51C-E9B6-43F664314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082DFE6-B7A8-9DBE-BBD8-828B8196A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E7CE1A6-54C0-BB7F-40AB-5198C7BA2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6D1FFF1-C5BA-A85B-86F0-FCEEFFF1F886}"/>
              </a:ext>
            </a:extLst>
          </p:cNvPr>
          <p:cNvSpPr/>
          <p:nvPr/>
        </p:nvSpPr>
        <p:spPr>
          <a:xfrm>
            <a:off x="4195833" y="1638305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Processor</a:t>
            </a:r>
            <a:endParaRPr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elektronica, Elektronische engineering, Computerhardware, machine&#10;&#10;Door AI gegenereerde inhoud is mogelijk onjuist.">
            <a:extLst>
              <a:ext uri="{FF2B5EF4-FFF2-40B4-BE49-F238E27FC236}">
                <a16:creationId xmlns:a16="http://schemas.microsoft.com/office/drawing/2014/main" id="{A75C24EB-C348-06AC-8A98-B8F15DA8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9087"/>
            <a:ext cx="70104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elektronica, overdekt, machine, Computerbehuizing&#10;&#10;Door AI gegenereerde inhoud is mogelijk onjuist.">
            <a:extLst>
              <a:ext uri="{FF2B5EF4-FFF2-40B4-BE49-F238E27FC236}">
                <a16:creationId xmlns:a16="http://schemas.microsoft.com/office/drawing/2014/main" id="{B3E0FC17-0202-FA3C-A492-FB6610428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7659"/>
          <a:stretch>
            <a:fillRect/>
          </a:stretch>
        </p:blipFill>
        <p:spPr bwMode="auto">
          <a:xfrm>
            <a:off x="3154680" y="608046"/>
            <a:ext cx="5882640" cy="61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F7E23A2-0AA0-5579-6001-BC2BEDC3CF89}"/>
              </a:ext>
            </a:extLst>
          </p:cNvPr>
          <p:cNvSpPr/>
          <p:nvPr/>
        </p:nvSpPr>
        <p:spPr>
          <a:xfrm>
            <a:off x="3738282" y="1098176"/>
            <a:ext cx="3209365" cy="3083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E850D73-2091-DD0E-5767-964D5CED63B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95078" y="2640106"/>
            <a:ext cx="1343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27DB7AF-5B60-B44D-E41D-7EBAC043695C}"/>
              </a:ext>
            </a:extLst>
          </p:cNvPr>
          <p:cNvSpPr txBox="1"/>
          <p:nvPr/>
        </p:nvSpPr>
        <p:spPr>
          <a:xfrm>
            <a:off x="946301" y="2442903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Moederbord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5CDB145-AD35-D927-4256-5CE58C7BDA7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00060" y="3670162"/>
            <a:ext cx="2531461" cy="87089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219E06C2-E723-C0C9-7698-42A3DB1F7DCC}"/>
              </a:ext>
            </a:extLst>
          </p:cNvPr>
          <p:cNvSpPr txBox="1"/>
          <p:nvPr/>
        </p:nvSpPr>
        <p:spPr>
          <a:xfrm>
            <a:off x="797158" y="4217894"/>
            <a:ext cx="170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Grafische kaart</a:t>
            </a:r>
          </a:p>
          <a:p>
            <a:pPr algn="ctr"/>
            <a:r>
              <a:rPr lang="en-US"/>
              <a:t>(GPU)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9A65A8A-48C6-63E8-F545-D3C8C50A98D1}"/>
              </a:ext>
            </a:extLst>
          </p:cNvPr>
          <p:cNvCxnSpPr>
            <a:cxnSpLocks/>
          </p:cNvCxnSpPr>
          <p:nvPr/>
        </p:nvCxnSpPr>
        <p:spPr>
          <a:xfrm flipH="1">
            <a:off x="8229600" y="5284489"/>
            <a:ext cx="1441327" cy="1624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6B64DBE7-3275-5B1A-4FE1-415BAE5042F5}"/>
              </a:ext>
            </a:extLst>
          </p:cNvPr>
          <p:cNvSpPr txBox="1"/>
          <p:nvPr/>
        </p:nvSpPr>
        <p:spPr>
          <a:xfrm>
            <a:off x="9691940" y="5077634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Harde Schijf</a:t>
            </a:r>
          </a:p>
          <a:p>
            <a:pPr algn="ctr"/>
            <a:r>
              <a:rPr lang="en-US"/>
              <a:t>(HDD)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F5A3FE55-F636-8907-836F-B9E358DF1C0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28833" y="2532349"/>
            <a:ext cx="3342094" cy="1624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5526CE59-8A78-7E36-DD73-5C2ACCBBA1D8}"/>
              </a:ext>
            </a:extLst>
          </p:cNvPr>
          <p:cNvSpPr txBox="1"/>
          <p:nvPr/>
        </p:nvSpPr>
        <p:spPr>
          <a:xfrm>
            <a:off x="9670927" y="2347683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Fan op de CPU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32820D-7767-3174-3EC5-37654F7D5D95}"/>
              </a:ext>
            </a:extLst>
          </p:cNvPr>
          <p:cNvSpPr txBox="1"/>
          <p:nvPr/>
        </p:nvSpPr>
        <p:spPr>
          <a:xfrm>
            <a:off x="1244372" y="5467938"/>
            <a:ext cx="15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Voeding</a:t>
            </a:r>
          </a:p>
          <a:p>
            <a:pPr algn="ctr"/>
            <a:r>
              <a:rPr lang="en-US"/>
              <a:t>(voor stroom)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37CD003-8B94-5F40-0E4E-7C2FBDD239B7}"/>
              </a:ext>
            </a:extLst>
          </p:cNvPr>
          <p:cNvCxnSpPr>
            <a:cxnSpLocks/>
          </p:cNvCxnSpPr>
          <p:nvPr/>
        </p:nvCxnSpPr>
        <p:spPr>
          <a:xfrm>
            <a:off x="2605627" y="5723965"/>
            <a:ext cx="1517640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0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21F43A89-E535-D5CF-F62A-87920D4F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81" y="199998"/>
            <a:ext cx="1828800" cy="1828800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6204D6A0-0B46-CA50-A2AE-9BFA98389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7" y="199998"/>
            <a:ext cx="1828800" cy="1828800"/>
          </a:xfrm>
          <a:prstGeom prst="rect">
            <a:avLst/>
          </a:prstGeom>
        </p:spPr>
      </p:pic>
      <p:pic>
        <p:nvPicPr>
          <p:cNvPr id="7" name="Afbeelding 6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6CCF3DA4-3FA9-FC26-BF62-5ED540594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89" y="199998"/>
            <a:ext cx="1828800" cy="1828800"/>
          </a:xfrm>
          <a:prstGeom prst="rect">
            <a:avLst/>
          </a:prstGeom>
        </p:spPr>
      </p:pic>
      <p:pic>
        <p:nvPicPr>
          <p:cNvPr id="9" name="Afbeelding 8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77078C4-FB3A-61EF-497B-BC8B89B5A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5" y="241146"/>
            <a:ext cx="1828800" cy="1828800"/>
          </a:xfrm>
          <a:prstGeom prst="rect">
            <a:avLst/>
          </a:prstGeom>
        </p:spPr>
      </p:pic>
      <p:pic>
        <p:nvPicPr>
          <p:cNvPr id="11" name="Afbeelding 10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D3F1F6FA-C819-69BB-01D4-1C32D5417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" y="241146"/>
            <a:ext cx="1828800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62A145-68F0-451C-D5B1-F0C9B5EE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2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D743-0B70-78F0-EEC3-85B5F0E6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628D995-ACB7-DF82-A140-2FFDE4DA6CDC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74F7CBB-2D5C-ECBF-4AD5-B043E0C4D5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3B94ECA-5E08-F7F7-5A11-7FB76BB06469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B537A5D-277D-CBE0-726C-A61612AA47F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D824B79-57A9-55AF-1452-D545757E19E4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2F801F44-A847-76A5-CB45-136DD533C780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9C6CCFA7-7C47-9EAE-0E18-3DDC614EFDB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78ECDF2-4B31-1E51-CFE4-4AF019AECED6}"/>
              </a:ext>
            </a:extLst>
          </p:cNvPr>
          <p:cNvSpPr txBox="1"/>
          <p:nvPr/>
        </p:nvSpPr>
        <p:spPr>
          <a:xfrm>
            <a:off x="4080473" y="3264725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(API)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B6282AC-336D-C07A-320F-0DC67C0AB503}"/>
              </a:ext>
            </a:extLst>
          </p:cNvPr>
          <p:cNvSpPr txBox="1"/>
          <p:nvPr/>
        </p:nvSpPr>
        <p:spPr>
          <a:xfrm>
            <a:off x="4080473" y="4576575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(driver)</a:t>
            </a:r>
          </a:p>
        </p:txBody>
      </p: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207B15FC-03F3-B6C9-F0B0-8304F929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691775C-E2D9-63C1-DAC0-520A9C3AA2D7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0AA7E950-0141-BF19-78BA-52EEDB0809ED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FA6C2ADC-6C72-320E-0BE9-122E134DEC3D}"/>
              </a:ext>
            </a:extLst>
          </p:cNvPr>
          <p:cNvCxnSpPr>
            <a:cxnSpLocks/>
          </p:cNvCxnSpPr>
          <p:nvPr/>
        </p:nvCxnSpPr>
        <p:spPr>
          <a:xfrm>
            <a:off x="3356165" y="344939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4551707-96CE-D2BF-24FF-5EB74AE2DB71}"/>
              </a:ext>
            </a:extLst>
          </p:cNvPr>
          <p:cNvCxnSpPr>
            <a:cxnSpLocks/>
          </p:cNvCxnSpPr>
          <p:nvPr/>
        </p:nvCxnSpPr>
        <p:spPr>
          <a:xfrm>
            <a:off x="3357733" y="477071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8BC3-CDEC-5AA4-7526-BAF2EE90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05241366-3CB8-CDC5-1D20-4469612AA1F1}"/>
              </a:ext>
            </a:extLst>
          </p:cNvPr>
          <p:cNvSpPr/>
          <p:nvPr/>
        </p:nvSpPr>
        <p:spPr>
          <a:xfrm>
            <a:off x="4930033" y="1669112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foto app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FD557A-45BC-099A-C24A-1EB0D80190AC}"/>
              </a:ext>
            </a:extLst>
          </p:cNvPr>
          <p:cNvSpPr/>
          <p:nvPr/>
        </p:nvSpPr>
        <p:spPr>
          <a:xfrm>
            <a:off x="4930033" y="2952156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74AA05F-82FD-5474-F7B7-22E65C9AF42C}"/>
              </a:ext>
            </a:extLst>
          </p:cNvPr>
          <p:cNvSpPr/>
          <p:nvPr/>
        </p:nvSpPr>
        <p:spPr>
          <a:xfrm>
            <a:off x="4930033" y="4235200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fotocamera</a:t>
            </a:r>
          </a:p>
        </p:txBody>
      </p:sp>
      <p:pic>
        <p:nvPicPr>
          <p:cNvPr id="24" name="Afbeelding 23" descr="Afbeelding met schermopname, Mobiele telefoon, smartphone, ontwerp&#10;&#10;Door AI gegenereerde inhoud is mogelijk onjuist.">
            <a:extLst>
              <a:ext uri="{FF2B5EF4-FFF2-40B4-BE49-F238E27FC236}">
                <a16:creationId xmlns:a16="http://schemas.microsoft.com/office/drawing/2014/main" id="{51002D38-FD74-60CF-EA26-9482E431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47" y="-14208"/>
            <a:ext cx="2278730" cy="3418094"/>
          </a:xfrm>
          <a:prstGeom prst="rect">
            <a:avLst/>
          </a:prstGeom>
        </p:spPr>
      </p:pic>
      <p:sp>
        <p:nvSpPr>
          <p:cNvPr id="2" name="Tekstballon: rechthoek met afgeronde hoeken 1">
            <a:extLst>
              <a:ext uri="{FF2B5EF4-FFF2-40B4-BE49-F238E27FC236}">
                <a16:creationId xmlns:a16="http://schemas.microsoft.com/office/drawing/2014/main" id="{583E2842-FC06-D4AB-4DF2-005F6C0F5CBD}"/>
              </a:ext>
            </a:extLst>
          </p:cNvPr>
          <p:cNvSpPr/>
          <p:nvPr/>
        </p:nvSpPr>
        <p:spPr>
          <a:xfrm>
            <a:off x="2291347" y="366991"/>
            <a:ext cx="2423705" cy="848298"/>
          </a:xfrm>
          <a:prstGeom prst="wedgeRoundRectCallout">
            <a:avLst>
              <a:gd name="adj1" fmla="val 52008"/>
              <a:gd name="adj2" fmla="val 115434"/>
              <a:gd name="adj3" fmla="val 16667"/>
            </a:avLst>
          </a:prstGeom>
          <a:solidFill>
            <a:srgbClr val="D86ECC">
              <a:alpha val="20000"/>
            </a:srgbClr>
          </a:solidFill>
          <a:ln w="3175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Hoi, kan ik even de camera aanzetten?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A6BE60F6-9EE0-D90E-67A7-15089D5C65F1}"/>
              </a:ext>
            </a:extLst>
          </p:cNvPr>
          <p:cNvSpPr/>
          <p:nvPr/>
        </p:nvSpPr>
        <p:spPr>
          <a:xfrm>
            <a:off x="2340621" y="1906049"/>
            <a:ext cx="2423705" cy="848298"/>
          </a:xfrm>
          <a:prstGeom prst="wedgeRoundRectCallout">
            <a:avLst>
              <a:gd name="adj1" fmla="val 58371"/>
              <a:gd name="adj2" fmla="val 85564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Uh, even checken...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Ja, dat is goed!</a:t>
            </a:r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CF69175C-6568-B293-497E-C758D7685910}"/>
              </a:ext>
            </a:extLst>
          </p:cNvPr>
          <p:cNvSpPr/>
          <p:nvPr/>
        </p:nvSpPr>
        <p:spPr>
          <a:xfrm>
            <a:off x="10080433" y="3896335"/>
            <a:ext cx="1883879" cy="702268"/>
          </a:xfrm>
          <a:prstGeom prst="wedgeRoundRectCallout">
            <a:avLst>
              <a:gd name="adj1" fmla="val -87992"/>
              <a:gd name="adj2" fmla="val -80670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Zet de camera aan</a:t>
            </a:r>
          </a:p>
        </p:txBody>
      </p:sp>
      <p:sp>
        <p:nvSpPr>
          <p:cNvPr id="7" name="Tekstballon: rechthoek met afgeronde hoeken 6">
            <a:extLst>
              <a:ext uri="{FF2B5EF4-FFF2-40B4-BE49-F238E27FC236}">
                <a16:creationId xmlns:a16="http://schemas.microsoft.com/office/drawing/2014/main" id="{9D3FE976-EE28-CC97-D79B-C393A1D72A44}"/>
              </a:ext>
            </a:extLst>
          </p:cNvPr>
          <p:cNvSpPr/>
          <p:nvPr/>
        </p:nvSpPr>
        <p:spPr>
          <a:xfrm>
            <a:off x="10080433" y="5209390"/>
            <a:ext cx="1883880" cy="702268"/>
          </a:xfrm>
          <a:prstGeom prst="wedgeRoundRectCallout">
            <a:avLst>
              <a:gd name="adj1" fmla="val -86442"/>
              <a:gd name="adj2" fmla="val -81802"/>
              <a:gd name="adj3" fmla="val 16667"/>
            </a:avLst>
          </a:prstGeom>
          <a:solidFill>
            <a:srgbClr val="601D7C">
              <a:alpha val="20000"/>
            </a:srgbClr>
          </a:solidFill>
          <a:ln w="31750">
            <a:solidFill>
              <a:srgbClr val="601D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Oké, camera aan.</a:t>
            </a:r>
          </a:p>
        </p:txBody>
      </p:sp>
    </p:spTree>
    <p:extLst>
      <p:ext uri="{BB962C8B-B14F-4D97-AF65-F5344CB8AC3E}">
        <p14:creationId xmlns:p14="http://schemas.microsoft.com/office/powerpoint/2010/main" val="21381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310C-F615-A2EF-AFC6-3B6D8F37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4C87C76-0101-79F1-FD9A-057131E70D7F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9D24C06-73CC-959E-87CF-CDA9F1B628F1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D59A45-AE2E-F906-F8D4-F959BF38B82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7F5965A0-2A86-1B8E-09B6-B117C24DB25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79C6329-FA14-BF95-B4CD-A3883274F6F9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2E92452-58A3-06AA-F4BB-8229256AB0EC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660EE82-51D3-BD10-F26A-839A86F39F7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6ECD5FB-FD51-04EE-DC57-254DC89C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B0A06D6-4886-7425-1904-380B2495EE86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066253E-10CE-8995-F1E2-CEAA2A0BCF36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8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Lettertype, tekenfilm&#10;&#10;Door AI gegenereerde inhoud is mogelijk onjuist.">
            <a:extLst>
              <a:ext uri="{FF2B5EF4-FFF2-40B4-BE49-F238E27FC236}">
                <a16:creationId xmlns:a16="http://schemas.microsoft.com/office/drawing/2014/main" id="{7B78B6D0-B277-DCD2-4ED3-1E01F7F8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E1A5DEC-3F28-9103-C434-20F415D6B733}"/>
              </a:ext>
            </a:extLst>
          </p:cNvPr>
          <p:cNvSpPr/>
          <p:nvPr/>
        </p:nvSpPr>
        <p:spPr>
          <a:xfrm>
            <a:off x="4778619" y="1945341"/>
            <a:ext cx="2459134" cy="389965"/>
          </a:xfrm>
          <a:prstGeom prst="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9E2B937-1AC6-ABDE-95A1-BE14382CD815}"/>
              </a:ext>
            </a:extLst>
          </p:cNvPr>
          <p:cNvSpPr/>
          <p:nvPr/>
        </p:nvSpPr>
        <p:spPr>
          <a:xfrm>
            <a:off x="5476875" y="5271764"/>
            <a:ext cx="1025772" cy="389965"/>
          </a:xfrm>
          <a:prstGeom prst="rect">
            <a:avLst/>
          </a:prstGeom>
          <a:solidFill>
            <a:srgbClr val="D5EE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BD348BC-9C64-BD03-C1C3-DF9660D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61" y="1945341"/>
            <a:ext cx="1565666" cy="33901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7419AFA-04E6-280E-AC3F-ECEF7B34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63" y="2361182"/>
            <a:ext cx="739371" cy="30513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2E923D91-09E5-226C-3BBA-2D2BF653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63" y="2335306"/>
            <a:ext cx="739371" cy="30513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76E52F0-A975-1B8B-290F-B1E4665C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972" y="2899383"/>
            <a:ext cx="329816" cy="72890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FBE2B986-4270-1AFE-1522-92E192B5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82635" y="2914735"/>
            <a:ext cx="329816" cy="728908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33F5A34-C8E1-2DDC-F9AD-A10700A41A67}"/>
              </a:ext>
            </a:extLst>
          </p:cNvPr>
          <p:cNvSpPr/>
          <p:nvPr/>
        </p:nvSpPr>
        <p:spPr>
          <a:xfrm>
            <a:off x="5894917" y="2891443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7B7535CA-0A91-C06E-8CE8-2AD59C66D3B0}"/>
              </a:ext>
            </a:extLst>
          </p:cNvPr>
          <p:cNvSpPr/>
          <p:nvPr/>
        </p:nvSpPr>
        <p:spPr>
          <a:xfrm rot="16200000">
            <a:off x="4063673" y="3889981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1458D21D-D42F-D69A-FBE2-E8DA6D03486F}"/>
              </a:ext>
            </a:extLst>
          </p:cNvPr>
          <p:cNvSpPr/>
          <p:nvPr/>
        </p:nvSpPr>
        <p:spPr>
          <a:xfrm rot="16200000">
            <a:off x="7703018" y="3883793"/>
            <a:ext cx="277283" cy="77906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FACEEFA5-901D-C710-38A1-3FF338E7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1A1A21C-D53B-78C7-580D-8380C88B51DB}"/>
              </a:ext>
            </a:extLst>
          </p:cNvPr>
          <p:cNvSpPr txBox="1"/>
          <p:nvPr/>
        </p:nvSpPr>
        <p:spPr>
          <a:xfrm>
            <a:off x="4984407" y="2617395"/>
            <a:ext cx="2539023" cy="1396985"/>
          </a:xfrm>
          <a:prstGeom prst="rect">
            <a:avLst/>
          </a:prstGeom>
          <a:solidFill>
            <a:srgbClr val="EEEFDF"/>
          </a:solidFill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Stuurt de hardware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Beheert het werkgeheugen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Bewakt de veiligheid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Voert opdrachten uit</a:t>
            </a:r>
            <a:endParaRPr lang="en-US" sz="16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95C6FC-7AFA-A2F5-BF1D-738342F56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3386131"/>
            <a:ext cx="19053" cy="857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29D791E-B249-0D21-4F2C-17BEFF2F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1" y="177930"/>
            <a:ext cx="2191056" cy="222916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6045574-8857-1F22-4989-E08B4B4D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09" y="2617395"/>
            <a:ext cx="2143424" cy="212437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D70E477-B92E-3FBF-722D-3A65B1EC6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2327170"/>
            <a:ext cx="339698" cy="33969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08ABA3-921E-CC1B-F8F5-074EFA28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3753663"/>
            <a:ext cx="339698" cy="339698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2E5CF765-70BD-AC1B-BD2B-85C481C457C6}"/>
              </a:ext>
            </a:extLst>
          </p:cNvPr>
          <p:cNvSpPr txBox="1"/>
          <p:nvPr/>
        </p:nvSpPr>
        <p:spPr>
          <a:xfrm>
            <a:off x="2611557" y="2858102"/>
            <a:ext cx="1867804" cy="707886"/>
          </a:xfrm>
          <a:prstGeom prst="rect">
            <a:avLst/>
          </a:prstGeom>
          <a:solidFill>
            <a:srgbClr val="FFFD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15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algn="ctr"/>
            <a:endParaRPr lang="en-US" sz="2000" b="1">
              <a:solidFill>
                <a:srgbClr val="15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A233BA3D-7B4C-4775-BA08-4B17BA1F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5CBAC42-1C65-C7AD-F951-6093EBE663F7}"/>
              </a:ext>
            </a:extLst>
          </p:cNvPr>
          <p:cNvSpPr txBox="1"/>
          <p:nvPr/>
        </p:nvSpPr>
        <p:spPr>
          <a:xfrm>
            <a:off x="6941820" y="441960"/>
            <a:ext cx="952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Licht sensor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F0524C2-58E7-53BE-FD3A-A05C1A3CDC7D}"/>
              </a:ext>
            </a:extLst>
          </p:cNvPr>
          <p:cNvSpPr txBox="1"/>
          <p:nvPr/>
        </p:nvSpPr>
        <p:spPr>
          <a:xfrm>
            <a:off x="4518660" y="309044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73A33FF-E775-2B52-8E06-6AAF40700B0E}"/>
              </a:ext>
            </a:extLst>
          </p:cNvPr>
          <p:cNvSpPr txBox="1"/>
          <p:nvPr/>
        </p:nvSpPr>
        <p:spPr>
          <a:xfrm>
            <a:off x="4648200" y="128450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100339-9763-9CA0-9CD0-BEDC96AAE959}"/>
              </a:ext>
            </a:extLst>
          </p:cNvPr>
          <p:cNvSpPr txBox="1"/>
          <p:nvPr/>
        </p:nvSpPr>
        <p:spPr>
          <a:xfrm>
            <a:off x="6450330" y="3090446"/>
            <a:ext cx="1242060" cy="338554"/>
          </a:xfrm>
          <a:prstGeom prst="rect">
            <a:avLst/>
          </a:prstGeom>
          <a:solidFill>
            <a:srgbClr val="EDF7FA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Scherm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B5B075-E17F-1D37-E680-A700ACC62378}"/>
              </a:ext>
            </a:extLst>
          </p:cNvPr>
          <p:cNvSpPr txBox="1"/>
          <p:nvPr/>
        </p:nvSpPr>
        <p:spPr>
          <a:xfrm>
            <a:off x="4282440" y="4749969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Werkgeheugen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54ED73-EA87-142A-83E5-3F1218826774}"/>
              </a:ext>
            </a:extLst>
          </p:cNvPr>
          <p:cNvSpPr txBox="1"/>
          <p:nvPr/>
        </p:nvSpPr>
        <p:spPr>
          <a:xfrm>
            <a:off x="4427220" y="6180892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Opslag</a:t>
            </a:r>
          </a:p>
        </p:txBody>
      </p:sp>
    </p:spTree>
    <p:extLst>
      <p:ext uri="{BB962C8B-B14F-4D97-AF65-F5344CB8AC3E}">
        <p14:creationId xmlns:p14="http://schemas.microsoft.com/office/powerpoint/2010/main" val="17152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X axis across front of micro:bit, y axis up and down, z axis running back to front">
            <a:extLst>
              <a:ext uri="{FF2B5EF4-FFF2-40B4-BE49-F238E27FC236}">
                <a16:creationId xmlns:a16="http://schemas.microsoft.com/office/drawing/2014/main" id="{467F1DA1-6415-2377-1FE4-CDB3962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49B-FC27-7D0C-4441-2D343B71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809850-7A7D-6FE0-806D-65E48A846005}"/>
              </a:ext>
            </a:extLst>
          </p:cNvPr>
          <p:cNvSpPr/>
          <p:nvPr/>
        </p:nvSpPr>
        <p:spPr>
          <a:xfrm>
            <a:off x="2432308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B45B5-710F-B3A1-29B4-A76EC17F4C8A}"/>
              </a:ext>
            </a:extLst>
          </p:cNvPr>
          <p:cNvSpPr/>
          <p:nvPr/>
        </p:nvSpPr>
        <p:spPr>
          <a:xfrm>
            <a:off x="2889508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3B0B8-A984-3F1B-0589-80A657ABFC1F}"/>
              </a:ext>
            </a:extLst>
          </p:cNvPr>
          <p:cNvSpPr/>
          <p:nvPr/>
        </p:nvSpPr>
        <p:spPr>
          <a:xfrm>
            <a:off x="3072388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E7057A-C933-5BE4-2B94-EDFC820DD855}"/>
              </a:ext>
            </a:extLst>
          </p:cNvPr>
          <p:cNvSpPr/>
          <p:nvPr/>
        </p:nvSpPr>
        <p:spPr>
          <a:xfrm>
            <a:off x="3072388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C6BE5-1B26-5818-15E0-50D4C3DABC92}"/>
              </a:ext>
            </a:extLst>
          </p:cNvPr>
          <p:cNvSpPr/>
          <p:nvPr/>
        </p:nvSpPr>
        <p:spPr>
          <a:xfrm>
            <a:off x="3260584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1FFC1-4418-C7B5-3EB6-49DFEA894455}"/>
              </a:ext>
            </a:extLst>
          </p:cNvPr>
          <p:cNvSpPr/>
          <p:nvPr/>
        </p:nvSpPr>
        <p:spPr>
          <a:xfrm>
            <a:off x="720846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F0FF8-B89E-5BCD-34FF-6461C750D582}"/>
              </a:ext>
            </a:extLst>
          </p:cNvPr>
          <p:cNvSpPr/>
          <p:nvPr/>
        </p:nvSpPr>
        <p:spPr>
          <a:xfrm>
            <a:off x="8498459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2A4FD5F-5533-77ED-373A-ED7FEAC32031}"/>
              </a:ext>
            </a:extLst>
          </p:cNvPr>
          <p:cNvCxnSpPr>
            <a:cxnSpLocks/>
          </p:cNvCxnSpPr>
          <p:nvPr/>
        </p:nvCxnSpPr>
        <p:spPr>
          <a:xfrm>
            <a:off x="4930693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248723D-C0C7-3D50-184D-4D286AAA3D00}"/>
              </a:ext>
            </a:extLst>
          </p:cNvPr>
          <p:cNvCxnSpPr>
            <a:cxnSpLocks/>
          </p:cNvCxnSpPr>
          <p:nvPr/>
        </p:nvCxnSpPr>
        <p:spPr>
          <a:xfrm>
            <a:off x="5301589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CE4C767-4214-DCBE-C7C1-F479A9A0239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1800022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7D1BB98-F88D-9DB9-653E-61171D69FC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918708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98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f4e2a46a-23c2-4334-b75b-1fdac0161b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0E9F571640B468B2DC77EAB3A1991" ma:contentTypeVersion="18" ma:contentTypeDescription="Create a new document." ma:contentTypeScope="" ma:versionID="83d44c5b00e0b6a3f290d55442d18607">
  <xsd:schema xmlns:xsd="http://www.w3.org/2001/XMLSchema" xmlns:xs="http://www.w3.org/2001/XMLSchema" xmlns:p="http://schemas.microsoft.com/office/2006/metadata/properties" xmlns:ns2="5f8263b4-b251-423e-a0b2-4f1c9f26e8d1" xmlns:ns3="f4e2a46a-23c2-4334-b75b-1fdac0161bf5" xmlns:ns4="53df6a5f-9334-4503-a845-5e05459a4c71" targetNamespace="http://schemas.microsoft.com/office/2006/metadata/properties" ma:root="true" ma:fieldsID="956467d16ce529f3bb428eacf59b6243" ns2:_="" ns3:_="" ns4:_="">
    <xsd:import namespace="5f8263b4-b251-423e-a0b2-4f1c9f26e8d1"/>
    <xsd:import namespace="f4e2a46a-23c2-4334-b75b-1fdac0161bf5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8263b4-b251-423e-a0b2-4f1c9f26e8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2a46a-23c2-4334-b75b-1fdac0161b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f70c527-3d7f-49a7-9de7-5114733e2026}" ma:internalName="TaxCatchAll" ma:showField="CatchAllData" ma:web="5f8263b4-b251-423e-a0b2-4f1c9f26e8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A333D8-0F9E-46D2-BE27-28C92DBD4B27}">
  <ds:schemaRefs>
    <ds:schemaRef ds:uri="http://schemas.microsoft.com/office/2006/metadata/properties"/>
    <ds:schemaRef ds:uri="http://schemas.microsoft.com/office/infopath/2007/PartnerControls"/>
    <ds:schemaRef ds:uri="53df6a5f-9334-4503-a845-5e05459a4c71"/>
    <ds:schemaRef ds:uri="f4e2a46a-23c2-4334-b75b-1fdac0161bf5"/>
  </ds:schemaRefs>
</ds:datastoreItem>
</file>

<file path=customXml/itemProps2.xml><?xml version="1.0" encoding="utf-8"?>
<ds:datastoreItem xmlns:ds="http://schemas.openxmlformats.org/officeDocument/2006/customXml" ds:itemID="{C1570F98-A2F5-4391-A884-F5F5C546E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8263b4-b251-423e-a0b2-4f1c9f26e8d1"/>
    <ds:schemaRef ds:uri="f4e2a46a-23c2-4334-b75b-1fdac0161bf5"/>
    <ds:schemaRef ds:uri="53df6a5f-9334-4503-a845-5e05459a4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83DE48-76DB-421E-8586-E7FFD57500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168</Words>
  <Application>Microsoft Office PowerPoint</Application>
  <PresentationFormat>Breedbeeld</PresentationFormat>
  <Paragraphs>56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Renske Weeda</dc:creator>
  <cp:lastModifiedBy>Weeda, R.E. (Renske)</cp:lastModifiedBy>
  <cp:revision>15</cp:revision>
  <dcterms:created xsi:type="dcterms:W3CDTF">2025-06-07T08:08:54Z</dcterms:created>
  <dcterms:modified xsi:type="dcterms:W3CDTF">2025-08-03T15:33:45Z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0x0101005AB0E9F571640B468B2DC77EAB3A1991</vt:lpwstr>
  </property>
  <property fmtid="{D5CDD505-2E9C-101B-9397-08002B2CF9AE}" pid="3" name="MediaServiceImageTags">
    <vt:lpwstr/>
  </property>
</Properties>
</file>